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ина Свирина" userId="d7e659575f918748" providerId="LiveId" clId="{1E53A20F-DE74-488B-AF09-4976433A4272}"/>
    <pc:docChg chg="undo custSel addSld delSld modSld">
      <pc:chgData name="Алина Свирина" userId="d7e659575f918748" providerId="LiveId" clId="{1E53A20F-DE74-488B-AF09-4976433A4272}" dt="2023-11-29T16:37:37.920" v="575"/>
      <pc:docMkLst>
        <pc:docMk/>
      </pc:docMkLst>
      <pc:sldChg chg="modSp new mod modTransition">
        <pc:chgData name="Алина Свирина" userId="d7e659575f918748" providerId="LiveId" clId="{1E53A20F-DE74-488B-AF09-4976433A4272}" dt="2023-11-29T16:36:24.320" v="563"/>
        <pc:sldMkLst>
          <pc:docMk/>
          <pc:sldMk cId="418279397" sldId="256"/>
        </pc:sldMkLst>
        <pc:spChg chg="mod">
          <ac:chgData name="Алина Свирина" userId="d7e659575f918748" providerId="LiveId" clId="{1E53A20F-DE74-488B-AF09-4976433A4272}" dt="2023-11-29T16:31:38.591" v="374" actId="14100"/>
          <ac:spMkLst>
            <pc:docMk/>
            <pc:sldMk cId="418279397" sldId="256"/>
            <ac:spMk id="2" creationId="{85DDD6FE-4505-340A-870E-85462300ADAF}"/>
          </ac:spMkLst>
        </pc:spChg>
        <pc:spChg chg="mod">
          <ac:chgData name="Алина Свирина" userId="d7e659575f918748" providerId="LiveId" clId="{1E53A20F-DE74-488B-AF09-4976433A4272}" dt="2023-11-29T16:33:35.170" v="543" actId="20577"/>
          <ac:spMkLst>
            <pc:docMk/>
            <pc:sldMk cId="418279397" sldId="256"/>
            <ac:spMk id="3" creationId="{12A45C84-5DB6-1855-7F54-1009E7E366E0}"/>
          </ac:spMkLst>
        </pc:spChg>
      </pc:sldChg>
      <pc:sldChg chg="addSp modSp new mod modTransition">
        <pc:chgData name="Алина Свирина" userId="d7e659575f918748" providerId="LiveId" clId="{1E53A20F-DE74-488B-AF09-4976433A4272}" dt="2023-11-29T16:35:13.648" v="555"/>
        <pc:sldMkLst>
          <pc:docMk/>
          <pc:sldMk cId="879920332" sldId="257"/>
        </pc:sldMkLst>
        <pc:spChg chg="mod">
          <ac:chgData name="Алина Свирина" userId="d7e659575f918748" providerId="LiveId" clId="{1E53A20F-DE74-488B-AF09-4976433A4272}" dt="2023-11-29T16:03:59.468" v="197" actId="2711"/>
          <ac:spMkLst>
            <pc:docMk/>
            <pc:sldMk cId="879920332" sldId="257"/>
            <ac:spMk id="2" creationId="{1E3D980D-20D5-5E22-A6F0-C5981AA1B41E}"/>
          </ac:spMkLst>
        </pc:spChg>
        <pc:spChg chg="mod">
          <ac:chgData name="Алина Свирина" userId="d7e659575f918748" providerId="LiveId" clId="{1E53A20F-DE74-488B-AF09-4976433A4272}" dt="2023-11-29T16:21:20.634" v="286" actId="14100"/>
          <ac:spMkLst>
            <pc:docMk/>
            <pc:sldMk cId="879920332" sldId="257"/>
            <ac:spMk id="3" creationId="{B194BC96-BEDF-F4F5-D670-7AE2CC25A0EC}"/>
          </ac:spMkLst>
        </pc:spChg>
        <pc:picChg chg="add mod">
          <ac:chgData name="Алина Свирина" userId="d7e659575f918748" providerId="LiveId" clId="{1E53A20F-DE74-488B-AF09-4976433A4272}" dt="2023-11-29T16:22:03.827" v="290" actId="1440"/>
          <ac:picMkLst>
            <pc:docMk/>
            <pc:sldMk cId="879920332" sldId="257"/>
            <ac:picMk id="7170" creationId="{95BE9A4E-7C0C-202D-9EE8-2B1201BABE80}"/>
          </ac:picMkLst>
        </pc:picChg>
        <pc:picChg chg="add mod">
          <ac:chgData name="Алина Свирина" userId="d7e659575f918748" providerId="LiveId" clId="{1E53A20F-DE74-488B-AF09-4976433A4272}" dt="2023-11-29T16:22:41.060" v="297" actId="1440"/>
          <ac:picMkLst>
            <pc:docMk/>
            <pc:sldMk cId="879920332" sldId="257"/>
            <ac:picMk id="7172" creationId="{38006A50-48FD-EFDF-F30B-812F09D26973}"/>
          </ac:picMkLst>
        </pc:picChg>
      </pc:sldChg>
      <pc:sldChg chg="addSp modSp new mod modTransition">
        <pc:chgData name="Алина Свирина" userId="d7e659575f918748" providerId="LiveId" clId="{1E53A20F-DE74-488B-AF09-4976433A4272}" dt="2023-11-29T16:36:42.932" v="564"/>
        <pc:sldMkLst>
          <pc:docMk/>
          <pc:sldMk cId="3403718084" sldId="258"/>
        </pc:sldMkLst>
        <pc:spChg chg="mod">
          <ac:chgData name="Алина Свирина" userId="d7e659575f918748" providerId="LiveId" clId="{1E53A20F-DE74-488B-AF09-4976433A4272}" dt="2023-11-29T16:04:39.374" v="202" actId="113"/>
          <ac:spMkLst>
            <pc:docMk/>
            <pc:sldMk cId="3403718084" sldId="258"/>
            <ac:spMk id="2" creationId="{103E3C65-CABA-0535-26E5-BF659316ED9B}"/>
          </ac:spMkLst>
        </pc:spChg>
        <pc:spChg chg="mod">
          <ac:chgData name="Алина Свирина" userId="d7e659575f918748" providerId="LiveId" clId="{1E53A20F-DE74-488B-AF09-4976433A4272}" dt="2023-11-29T16:16:23.640" v="228" actId="20577"/>
          <ac:spMkLst>
            <pc:docMk/>
            <pc:sldMk cId="3403718084" sldId="258"/>
            <ac:spMk id="3" creationId="{788F3D25-80B9-27D5-CB38-DF6FB33A7DA2}"/>
          </ac:spMkLst>
        </pc:spChg>
        <pc:picChg chg="add mod">
          <ac:chgData name="Алина Свирина" userId="d7e659575f918748" providerId="LiveId" clId="{1E53A20F-DE74-488B-AF09-4976433A4272}" dt="2023-11-29T16:14:40.216" v="209" actId="1440"/>
          <ac:picMkLst>
            <pc:docMk/>
            <pc:sldMk cId="3403718084" sldId="258"/>
            <ac:picMk id="1026" creationId="{F22288CE-94DE-BF44-CF62-F84BFAE6BC03}"/>
          </ac:picMkLst>
        </pc:picChg>
      </pc:sldChg>
      <pc:sldChg chg="addSp modSp new mod modTransition">
        <pc:chgData name="Алина Свирина" userId="d7e659575f918748" providerId="LiveId" clId="{1E53A20F-DE74-488B-AF09-4976433A4272}" dt="2023-11-29T16:36:54.820" v="566"/>
        <pc:sldMkLst>
          <pc:docMk/>
          <pc:sldMk cId="1126402038" sldId="259"/>
        </pc:sldMkLst>
        <pc:spChg chg="mod">
          <ac:chgData name="Алина Свирина" userId="d7e659575f918748" providerId="LiveId" clId="{1E53A20F-DE74-488B-AF09-4976433A4272}" dt="2023-11-29T16:15:01.172" v="213" actId="2711"/>
          <ac:spMkLst>
            <pc:docMk/>
            <pc:sldMk cId="1126402038" sldId="259"/>
            <ac:spMk id="2" creationId="{CFCF030E-AB5B-0604-EAEE-3BAB8D487813}"/>
          </ac:spMkLst>
        </pc:spChg>
        <pc:spChg chg="mod">
          <ac:chgData name="Алина Свирина" userId="d7e659575f918748" providerId="LiveId" clId="{1E53A20F-DE74-488B-AF09-4976433A4272}" dt="2023-11-29T16:16:16.242" v="226" actId="123"/>
          <ac:spMkLst>
            <pc:docMk/>
            <pc:sldMk cId="1126402038" sldId="259"/>
            <ac:spMk id="3" creationId="{39B95E5E-F2E0-8422-BFA0-28C4C84356ED}"/>
          </ac:spMkLst>
        </pc:spChg>
        <pc:picChg chg="add mod">
          <ac:chgData name="Алина Свирина" userId="d7e659575f918748" providerId="LiveId" clId="{1E53A20F-DE74-488B-AF09-4976433A4272}" dt="2023-11-29T16:15:05.936" v="214" actId="1076"/>
          <ac:picMkLst>
            <pc:docMk/>
            <pc:sldMk cId="1126402038" sldId="259"/>
            <ac:picMk id="2050" creationId="{58B6D945-630A-BADE-752E-B4B01C2A4F61}"/>
          </ac:picMkLst>
        </pc:picChg>
      </pc:sldChg>
      <pc:sldChg chg="addSp modSp new mod modTransition">
        <pc:chgData name="Алина Свирина" userId="d7e659575f918748" providerId="LiveId" clId="{1E53A20F-DE74-488B-AF09-4976433A4272}" dt="2023-11-29T16:37:04.096" v="567"/>
        <pc:sldMkLst>
          <pc:docMk/>
          <pc:sldMk cId="3262380441" sldId="260"/>
        </pc:sldMkLst>
        <pc:spChg chg="mod">
          <ac:chgData name="Алина Свирина" userId="d7e659575f918748" providerId="LiveId" clId="{1E53A20F-DE74-488B-AF09-4976433A4272}" dt="2023-11-29T16:15:53.473" v="220" actId="122"/>
          <ac:spMkLst>
            <pc:docMk/>
            <pc:sldMk cId="3262380441" sldId="260"/>
            <ac:spMk id="2" creationId="{F55E7EC6-0774-D09C-871F-38988831E9DF}"/>
          </ac:spMkLst>
        </pc:spChg>
        <pc:spChg chg="mod">
          <ac:chgData name="Алина Свирина" userId="d7e659575f918748" providerId="LiveId" clId="{1E53A20F-DE74-488B-AF09-4976433A4272}" dt="2023-11-29T16:16:12.436" v="225" actId="123"/>
          <ac:spMkLst>
            <pc:docMk/>
            <pc:sldMk cId="3262380441" sldId="260"/>
            <ac:spMk id="3" creationId="{22AE814C-31F1-3357-3DA0-F9104DB7D133}"/>
          </ac:spMkLst>
        </pc:spChg>
        <pc:picChg chg="add mod">
          <ac:chgData name="Алина Свирина" userId="d7e659575f918748" providerId="LiveId" clId="{1E53A20F-DE74-488B-AF09-4976433A4272}" dt="2023-11-29T16:16:31.545" v="229" actId="1440"/>
          <ac:picMkLst>
            <pc:docMk/>
            <pc:sldMk cId="3262380441" sldId="260"/>
            <ac:picMk id="3074" creationId="{C7A1AF1F-94A1-8F92-A9B3-D5E01CD57340}"/>
          </ac:picMkLst>
        </pc:picChg>
      </pc:sldChg>
      <pc:sldChg chg="addSp modSp new mod modTransition">
        <pc:chgData name="Алина Свирина" userId="d7e659575f918748" providerId="LiveId" clId="{1E53A20F-DE74-488B-AF09-4976433A4272}" dt="2023-11-29T16:37:07.784" v="568"/>
        <pc:sldMkLst>
          <pc:docMk/>
          <pc:sldMk cId="2122534715" sldId="261"/>
        </pc:sldMkLst>
        <pc:spChg chg="mod">
          <ac:chgData name="Алина Свирина" userId="d7e659575f918748" providerId="LiveId" clId="{1E53A20F-DE74-488B-AF09-4976433A4272}" dt="2023-11-29T16:16:55.358" v="232" actId="122"/>
          <ac:spMkLst>
            <pc:docMk/>
            <pc:sldMk cId="2122534715" sldId="261"/>
            <ac:spMk id="2" creationId="{1D46DA33-9F19-A0EB-410A-A7B215DD8E3E}"/>
          </ac:spMkLst>
        </pc:spChg>
        <pc:spChg chg="mod">
          <ac:chgData name="Алина Свирина" userId="d7e659575f918748" providerId="LiveId" clId="{1E53A20F-DE74-488B-AF09-4976433A4272}" dt="2023-11-29T16:17:31.305" v="240" actId="14100"/>
          <ac:spMkLst>
            <pc:docMk/>
            <pc:sldMk cId="2122534715" sldId="261"/>
            <ac:spMk id="3" creationId="{EE08AB61-32DD-4EA6-8041-6CDF03E16E4C}"/>
          </ac:spMkLst>
        </pc:spChg>
        <pc:picChg chg="add mod">
          <ac:chgData name="Алина Свирина" userId="d7e659575f918748" providerId="LiveId" clId="{1E53A20F-DE74-488B-AF09-4976433A4272}" dt="2023-11-29T16:17:00.897" v="234" actId="1440"/>
          <ac:picMkLst>
            <pc:docMk/>
            <pc:sldMk cId="2122534715" sldId="261"/>
            <ac:picMk id="4098" creationId="{7FE59993-89D6-6AEB-B6D7-94013E2369DF}"/>
          </ac:picMkLst>
        </pc:picChg>
      </pc:sldChg>
      <pc:sldChg chg="addSp modSp new mod modTransition">
        <pc:chgData name="Алина Свирина" userId="d7e659575f918748" providerId="LiveId" clId="{1E53A20F-DE74-488B-AF09-4976433A4272}" dt="2023-11-29T16:37:10.888" v="569"/>
        <pc:sldMkLst>
          <pc:docMk/>
          <pc:sldMk cId="178622390" sldId="262"/>
        </pc:sldMkLst>
        <pc:spChg chg="mod">
          <ac:chgData name="Алина Свирина" userId="d7e659575f918748" providerId="LiveId" clId="{1E53A20F-DE74-488B-AF09-4976433A4272}" dt="2023-11-29T16:17:43.474" v="243" actId="113"/>
          <ac:spMkLst>
            <pc:docMk/>
            <pc:sldMk cId="178622390" sldId="262"/>
            <ac:spMk id="2" creationId="{565C63F0-0B1D-A6D8-B1FC-7FD531ED3DAD}"/>
          </ac:spMkLst>
        </pc:spChg>
        <pc:spChg chg="mod">
          <ac:chgData name="Алина Свирина" userId="d7e659575f918748" providerId="LiveId" clId="{1E53A20F-DE74-488B-AF09-4976433A4272}" dt="2023-11-29T16:17:53.611" v="245" actId="123"/>
          <ac:spMkLst>
            <pc:docMk/>
            <pc:sldMk cId="178622390" sldId="262"/>
            <ac:spMk id="3" creationId="{D144DC74-8245-81E1-473F-8034833D9949}"/>
          </ac:spMkLst>
        </pc:spChg>
        <pc:spChg chg="add">
          <ac:chgData name="Алина Свирина" userId="d7e659575f918748" providerId="LiveId" clId="{1E53A20F-DE74-488B-AF09-4976433A4272}" dt="2023-11-29T15:54:38.925" v="70"/>
          <ac:spMkLst>
            <pc:docMk/>
            <pc:sldMk cId="178622390" sldId="262"/>
            <ac:spMk id="4" creationId="{65DC624A-65ED-9EFA-3FF3-B1123756831B}"/>
          </ac:spMkLst>
        </pc:spChg>
        <pc:picChg chg="add mod">
          <ac:chgData name="Алина Свирина" userId="d7e659575f918748" providerId="LiveId" clId="{1E53A20F-DE74-488B-AF09-4976433A4272}" dt="2023-11-29T16:18:05.161" v="247" actId="1440"/>
          <ac:picMkLst>
            <pc:docMk/>
            <pc:sldMk cId="178622390" sldId="262"/>
            <ac:picMk id="5124" creationId="{5720082D-EC53-7EFB-54B6-824F24D34BF6}"/>
          </ac:picMkLst>
        </pc:picChg>
      </pc:sldChg>
      <pc:sldChg chg="addSp modSp new mod modTransition">
        <pc:chgData name="Алина Свирина" userId="d7e659575f918748" providerId="LiveId" clId="{1E53A20F-DE74-488B-AF09-4976433A4272}" dt="2023-11-29T16:37:13.609" v="570"/>
        <pc:sldMkLst>
          <pc:docMk/>
          <pc:sldMk cId="2308402074" sldId="263"/>
        </pc:sldMkLst>
        <pc:spChg chg="mod">
          <ac:chgData name="Алина Свирина" userId="d7e659575f918748" providerId="LiveId" clId="{1E53A20F-DE74-488B-AF09-4976433A4272}" dt="2023-11-29T16:18:48.251" v="254" actId="113"/>
          <ac:spMkLst>
            <pc:docMk/>
            <pc:sldMk cId="2308402074" sldId="263"/>
            <ac:spMk id="2" creationId="{82F7F99C-B30F-FF3A-3EA0-D669964B73CC}"/>
          </ac:spMkLst>
        </pc:spChg>
        <pc:spChg chg="mod">
          <ac:chgData name="Алина Свирина" userId="d7e659575f918748" providerId="LiveId" clId="{1E53A20F-DE74-488B-AF09-4976433A4272}" dt="2023-11-29T16:19:04.594" v="259" actId="14100"/>
          <ac:spMkLst>
            <pc:docMk/>
            <pc:sldMk cId="2308402074" sldId="263"/>
            <ac:spMk id="3" creationId="{5560F969-06F3-6F7A-3D1C-041D0C6B9998}"/>
          </ac:spMkLst>
        </pc:spChg>
        <pc:picChg chg="add mod">
          <ac:chgData name="Алина Свирина" userId="d7e659575f918748" providerId="LiveId" clId="{1E53A20F-DE74-488B-AF09-4976433A4272}" dt="2023-11-29T16:18:53.273" v="255" actId="1076"/>
          <ac:picMkLst>
            <pc:docMk/>
            <pc:sldMk cId="2308402074" sldId="263"/>
            <ac:picMk id="6146" creationId="{4358031B-DD27-CD24-8324-A2686924CF95}"/>
          </ac:picMkLst>
        </pc:picChg>
      </pc:sldChg>
      <pc:sldChg chg="addSp modSp new mod modTransition">
        <pc:chgData name="Алина Свирина" userId="d7e659575f918748" providerId="LiveId" clId="{1E53A20F-DE74-488B-AF09-4976433A4272}" dt="2023-11-29T16:37:16.439" v="571"/>
        <pc:sldMkLst>
          <pc:docMk/>
          <pc:sldMk cId="398380060" sldId="264"/>
        </pc:sldMkLst>
        <pc:spChg chg="mod">
          <ac:chgData name="Алина Свирина" userId="d7e659575f918748" providerId="LiveId" clId="{1E53A20F-DE74-488B-AF09-4976433A4272}" dt="2023-11-29T16:19:22.375" v="265" actId="27636"/>
          <ac:spMkLst>
            <pc:docMk/>
            <pc:sldMk cId="398380060" sldId="264"/>
            <ac:spMk id="2" creationId="{1BCCA177-ED45-6EB0-3CD7-40BC3B4C3F11}"/>
          </ac:spMkLst>
        </pc:spChg>
        <pc:spChg chg="mod">
          <ac:chgData name="Алина Свирина" userId="d7e659575f918748" providerId="LiveId" clId="{1E53A20F-DE74-488B-AF09-4976433A4272}" dt="2023-11-29T16:19:44.771" v="268" actId="14100"/>
          <ac:spMkLst>
            <pc:docMk/>
            <pc:sldMk cId="398380060" sldId="264"/>
            <ac:spMk id="3" creationId="{9C0DCD31-7E5F-DDEF-206B-9365414FF6A8}"/>
          </ac:spMkLst>
        </pc:spChg>
        <pc:picChg chg="add mod">
          <ac:chgData name="Алина Свирина" userId="d7e659575f918748" providerId="LiveId" clId="{1E53A20F-DE74-488B-AF09-4976433A4272}" dt="2023-11-29T16:23:18.284" v="301" actId="1440"/>
          <ac:picMkLst>
            <pc:docMk/>
            <pc:sldMk cId="398380060" sldId="264"/>
            <ac:picMk id="8194" creationId="{1195E4DC-5A98-B812-624C-8EC02C021AC2}"/>
          </ac:picMkLst>
        </pc:picChg>
      </pc:sldChg>
      <pc:sldChg chg="addSp modSp new mod modTransition">
        <pc:chgData name="Алина Свирина" userId="d7e659575f918748" providerId="LiveId" clId="{1E53A20F-DE74-488B-AF09-4976433A4272}" dt="2023-11-29T16:37:18.384" v="572"/>
        <pc:sldMkLst>
          <pc:docMk/>
          <pc:sldMk cId="1264082461" sldId="265"/>
        </pc:sldMkLst>
        <pc:spChg chg="mod">
          <ac:chgData name="Алина Свирина" userId="d7e659575f918748" providerId="LiveId" clId="{1E53A20F-DE74-488B-AF09-4976433A4272}" dt="2023-11-29T16:19:59.116" v="273" actId="27636"/>
          <ac:spMkLst>
            <pc:docMk/>
            <pc:sldMk cId="1264082461" sldId="265"/>
            <ac:spMk id="2" creationId="{EDC3DE92-A142-B10B-3214-ADE7306B38C0}"/>
          </ac:spMkLst>
        </pc:spChg>
        <pc:spChg chg="mod">
          <ac:chgData name="Алина Свирина" userId="d7e659575f918748" providerId="LiveId" clId="{1E53A20F-DE74-488B-AF09-4976433A4272}" dt="2023-11-29T16:20:15.613" v="275" actId="123"/>
          <ac:spMkLst>
            <pc:docMk/>
            <pc:sldMk cId="1264082461" sldId="265"/>
            <ac:spMk id="3" creationId="{A647EB61-CDED-8EAD-A3DE-328488A58DA6}"/>
          </ac:spMkLst>
        </pc:spChg>
        <pc:picChg chg="add mod">
          <ac:chgData name="Алина Свирина" userId="d7e659575f918748" providerId="LiveId" clId="{1E53A20F-DE74-488B-AF09-4976433A4272}" dt="2023-11-29T16:23:47.612" v="307" actId="1440"/>
          <ac:picMkLst>
            <pc:docMk/>
            <pc:sldMk cId="1264082461" sldId="265"/>
            <ac:picMk id="9218" creationId="{80C01ACD-DE82-05D5-CAD0-165F3554A405}"/>
          </ac:picMkLst>
        </pc:picChg>
      </pc:sldChg>
      <pc:sldChg chg="addSp modSp new mod modTransition">
        <pc:chgData name="Алина Свирина" userId="d7e659575f918748" providerId="LiveId" clId="{1E53A20F-DE74-488B-AF09-4976433A4272}" dt="2023-11-29T16:37:22.049" v="573"/>
        <pc:sldMkLst>
          <pc:docMk/>
          <pc:sldMk cId="3153715195" sldId="266"/>
        </pc:sldMkLst>
        <pc:spChg chg="mod">
          <ac:chgData name="Алина Свирина" userId="d7e659575f918748" providerId="LiveId" clId="{1E53A20F-DE74-488B-AF09-4976433A4272}" dt="2023-11-29T16:20:30.581" v="279" actId="113"/>
          <ac:spMkLst>
            <pc:docMk/>
            <pc:sldMk cId="3153715195" sldId="266"/>
            <ac:spMk id="2" creationId="{00D8695E-4EE6-3871-1A5D-56190CC7524C}"/>
          </ac:spMkLst>
        </pc:spChg>
        <pc:spChg chg="mod">
          <ac:chgData name="Алина Свирина" userId="d7e659575f918748" providerId="LiveId" clId="{1E53A20F-DE74-488B-AF09-4976433A4272}" dt="2023-11-29T16:20:57.754" v="284" actId="14100"/>
          <ac:spMkLst>
            <pc:docMk/>
            <pc:sldMk cId="3153715195" sldId="266"/>
            <ac:spMk id="3" creationId="{E70A12B6-463D-FE25-7958-11B38617FD6D}"/>
          </ac:spMkLst>
        </pc:spChg>
        <pc:spChg chg="add">
          <ac:chgData name="Алина Свирина" userId="d7e659575f918748" providerId="LiveId" clId="{1E53A20F-DE74-488B-AF09-4976433A4272}" dt="2023-11-29T16:25:59.012" v="314"/>
          <ac:spMkLst>
            <pc:docMk/>
            <pc:sldMk cId="3153715195" sldId="266"/>
            <ac:spMk id="4" creationId="{A4FC72DD-EE02-AF29-CED5-74CEC2C355AE}"/>
          </ac:spMkLst>
        </pc:spChg>
        <pc:spChg chg="add mod">
          <ac:chgData name="Алина Свирина" userId="d7e659575f918748" providerId="LiveId" clId="{1E53A20F-DE74-488B-AF09-4976433A4272}" dt="2023-11-29T16:26:19.716" v="315"/>
          <ac:spMkLst>
            <pc:docMk/>
            <pc:sldMk cId="3153715195" sldId="266"/>
            <ac:spMk id="5" creationId="{689A036E-F4F8-2233-9C62-9F65426F4989}"/>
          </ac:spMkLst>
        </pc:spChg>
        <pc:picChg chg="add mod">
          <ac:chgData name="Алина Свирина" userId="d7e659575f918748" providerId="LiveId" clId="{1E53A20F-DE74-488B-AF09-4976433A4272}" dt="2023-11-29T16:25:09.292" v="313" actId="1440"/>
          <ac:picMkLst>
            <pc:docMk/>
            <pc:sldMk cId="3153715195" sldId="266"/>
            <ac:picMk id="10242" creationId="{727BCF3A-FB35-B2DA-CBAD-933E3AC87803}"/>
          </ac:picMkLst>
        </pc:picChg>
        <pc:picChg chg="add mod">
          <ac:chgData name="Алина Свирина" userId="d7e659575f918748" providerId="LiveId" clId="{1E53A20F-DE74-488B-AF09-4976433A4272}" dt="2023-11-29T16:26:45.269" v="321" actId="1440"/>
          <ac:picMkLst>
            <pc:docMk/>
            <pc:sldMk cId="3153715195" sldId="266"/>
            <ac:picMk id="10248" creationId="{0CB69B43-47D1-677B-181B-0B0CAAACFC2A}"/>
          </ac:picMkLst>
        </pc:picChg>
      </pc:sldChg>
      <pc:sldChg chg="addSp modSp new mod modTransition">
        <pc:chgData name="Алина Свирина" userId="d7e659575f918748" providerId="LiveId" clId="{1E53A20F-DE74-488B-AF09-4976433A4272}" dt="2023-11-29T16:37:37.920" v="575"/>
        <pc:sldMkLst>
          <pc:docMk/>
          <pc:sldMk cId="4136038277" sldId="267"/>
        </pc:sldMkLst>
        <pc:spChg chg="mod">
          <ac:chgData name="Алина Свирина" userId="d7e659575f918748" providerId="LiveId" clId="{1E53A20F-DE74-488B-AF09-4976433A4272}" dt="2023-11-29T16:27:27.318" v="328" actId="27636"/>
          <ac:spMkLst>
            <pc:docMk/>
            <pc:sldMk cId="4136038277" sldId="267"/>
            <ac:spMk id="2" creationId="{65046B46-8735-F01E-97D0-D44B3A3B3CE2}"/>
          </ac:spMkLst>
        </pc:spChg>
        <pc:spChg chg="mod">
          <ac:chgData name="Алина Свирина" userId="d7e659575f918748" providerId="LiveId" clId="{1E53A20F-DE74-488B-AF09-4976433A4272}" dt="2023-11-29T16:27:13.822" v="326" actId="14100"/>
          <ac:spMkLst>
            <pc:docMk/>
            <pc:sldMk cId="4136038277" sldId="267"/>
            <ac:spMk id="3" creationId="{5B31BBAD-377A-0E9A-C614-5FE37B3D52D6}"/>
          </ac:spMkLst>
        </pc:spChg>
        <pc:picChg chg="add mod">
          <ac:chgData name="Алина Свирина" userId="d7e659575f918748" providerId="LiveId" clId="{1E53A20F-DE74-488B-AF09-4976433A4272}" dt="2023-11-29T16:27:42.494" v="330" actId="1440"/>
          <ac:picMkLst>
            <pc:docMk/>
            <pc:sldMk cId="4136038277" sldId="267"/>
            <ac:picMk id="11266" creationId="{66ED7A75-B3C3-C835-995F-AE7D0620078D}"/>
          </ac:picMkLst>
        </pc:picChg>
      </pc:sldChg>
      <pc:sldChg chg="new del">
        <pc:chgData name="Алина Свирина" userId="d7e659575f918748" providerId="LiveId" clId="{1E53A20F-DE74-488B-AF09-4976433A4272}" dt="2023-11-29T16:28:39.424" v="332" actId="680"/>
        <pc:sldMkLst>
          <pc:docMk/>
          <pc:sldMk cId="3655680871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43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63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5038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4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0949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86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151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3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91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10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35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85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11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05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51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17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2EB7-3392-4C1B-8F27-8F5F1CD7CAD8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4A1E23-7CEF-40E4-B7DC-4820E1BD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DDD6FE-4505-340A-870E-85462300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1229" y="869134"/>
            <a:ext cx="9603384" cy="232673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у дошкольников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A45C84-5DB6-1855-7F54-1009E7E36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0895" y="4517679"/>
            <a:ext cx="8643717" cy="1385983"/>
          </a:xfrm>
        </p:spPr>
        <p:txBody>
          <a:bodyPr>
            <a:normAutofit/>
          </a:bodyPr>
          <a:lstStyle/>
          <a:p>
            <a:pPr algn="r"/>
            <a:r>
              <a:rPr lang="ru-RU" smtClean="0"/>
              <a:t>Подготовили воспитатели:</a:t>
            </a:r>
            <a:endParaRPr lang="ru-RU" dirty="0"/>
          </a:p>
          <a:p>
            <a:pPr algn="r"/>
            <a:r>
              <a:rPr lang="ru-RU" dirty="0"/>
              <a:t>Кудрявцева Алина Вячеславовна</a:t>
            </a:r>
          </a:p>
          <a:p>
            <a:pPr algn="r"/>
            <a:r>
              <a:rPr lang="ru-RU" dirty="0"/>
              <a:t>Гришенкова Елена Михайловна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3212" y="206551"/>
            <a:ext cx="86353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МДОУ «Детский сад № 58»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0691" y="6150482"/>
            <a:ext cx="27815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 Ярославль, 2023 г.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7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C3DE92-A142-B10B-3214-ADE7306B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 по формированию культуры здорового образа жизни у дошкольников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47EB61-CDED-8EAD-A3DE-328488A5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341" y="2133600"/>
            <a:ext cx="4816443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Соблюдать режим.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Помочь овладеть устойчивыми навыками поведения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Развивать умение рассказывать о своем здоровье, о здоровье близких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Вырабатывать навыки правильной осанки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 Обогащать знания детей о физкультурном движении в целом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 Развивать художественный интерес.</a:t>
            </a:r>
          </a:p>
          <a:p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80C01ACD-DE82-05D5-CAD0-165F3554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511" y="2272419"/>
            <a:ext cx="5206070" cy="2928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40824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8695E-4EE6-3871-1A5D-56190CC7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0A12B6-463D-FE25-7958-11B38617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640" y="1738265"/>
            <a:ext cx="8772808" cy="4172957"/>
          </a:xfrm>
        </p:spPr>
        <p:txBody>
          <a:bodyPr/>
          <a:lstStyle/>
          <a:p>
            <a:pPr algn="just"/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необходимо с малых лет приобщать ребенка в семейном и общественном воспитании, здоровому образу жизни ,формировать у малыша навыки охраны личного здоровья.</a:t>
            </a:r>
          </a:p>
          <a:p>
            <a:pPr algn="just"/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союзниками в нашей работе по формированию привычки к здоровому образу жизни у малышей являются родители.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727BCF3A-FB35-B2DA-CBAD-933E3AC8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373" y="3429000"/>
            <a:ext cx="4661198" cy="3109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A4FC72DD-EE02-AF29-CED5-74CEC2C355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xmlns="" id="{689A036E-F4F8-2233-9C62-9F65426F49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xmlns="" id="{0CB69B43-47D1-677B-181B-0B0CAAAC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1231" y="3477168"/>
            <a:ext cx="3306646" cy="3062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71519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46B46-8735-F01E-97D0-D44B3A3B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407366" y="570368"/>
            <a:ext cx="97246" cy="537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31BBAD-377A-0E9A-C614-5FE37B3D5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469" y="1104523"/>
            <a:ext cx="10409143" cy="4806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66ED7A75-B3C3-C835-995F-AE7D0620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640" y="2450520"/>
            <a:ext cx="6400800" cy="302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6038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D980D-20D5-5E22-A6F0-C5981AA1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BC96-BEDF-F4F5-D670-7AE2CC25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56" y="1620570"/>
            <a:ext cx="9053466" cy="4290652"/>
          </a:xfrm>
        </p:spPr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– уникальный период жизни человека, в процессе которого формируется здоровье. Все, что приобретено ребенком в детстве, сохраняется на всю жизнь. Важно научить ребенка понимать ценность здоровья для человека, стремиться к здоровому образу жизни.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95BE9A4E-7C0C-202D-9EE8-2B1201BA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29" y="3158046"/>
            <a:ext cx="4923026" cy="3265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38006A50-48FD-EFDF-F30B-812F09D26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296" y="3284145"/>
            <a:ext cx="4815501" cy="3210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92033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3E3C65-CABA-0535-26E5-BF659316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компоненты здорового образа жизни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8F3D25-80B9-27D5-CB38-DF6FB33A7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60" y="2133600"/>
            <a:ext cx="4517680" cy="3777622"/>
          </a:xfrm>
        </p:spPr>
        <p:txBody>
          <a:bodyPr/>
          <a:lstStyle/>
          <a:p>
            <a:pPr algn="just"/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1.Рациональный режим-при правильном соблюдении режима вырабатывается четкий ритм функционирования организма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22288CE-94DE-BF44-CF62-F84BFAE6B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2871" y="2133600"/>
            <a:ext cx="4197790" cy="4197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7180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CF030E-AB5B-0604-EAEE-3BAB8D48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компоненты здорового образа жизни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B95E5E-F2E0-8422-BFA0-28C4C843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43" y="2133600"/>
            <a:ext cx="4680641" cy="3777622"/>
          </a:xfrm>
        </p:spPr>
        <p:txBody>
          <a:bodyPr/>
          <a:lstStyle/>
          <a:p>
            <a:pPr algn="just"/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Правильное питание. Оно оказывает влияние на жизнедеятельность, рост, состояние здоровья ребенка, повышает устойчивость к различным неблагоприятным воздействиям.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8B6D945-630A-BADE-752E-B4B01C2A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070" y="1905000"/>
            <a:ext cx="4862182" cy="389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640203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5E7EC6-0774-D09C-871F-38988831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компоненты здорового образа жизни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AE814C-31F1-3357-3DA0-F9104DB7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72" y="2133600"/>
            <a:ext cx="4744016" cy="3777622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Рациональная двигательная активность. Рациональная физическая нагрузка учит дошкольника чувствовать свое тело и управлять им, активирует аппетит, улучшает обмен веществ и пищеварительные процессы, тренирует волю и характер, дает ребенку массу позитивных эмоций.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7A1AF1F-94A1-8F92-A9B3-D5E01CD5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964" y="2133600"/>
            <a:ext cx="5436648" cy="4077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238044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6DA33-9F19-A0EB-410A-A7B215DD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компоненты здорового образа жизни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08AB61-32DD-4EA6-8041-6CDF03E16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79" y="2133600"/>
            <a:ext cx="5006567" cy="3777622"/>
          </a:xfrm>
        </p:spPr>
        <p:txBody>
          <a:bodyPr/>
          <a:lstStyle/>
          <a:p>
            <a:pPr algn="just"/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Закаливание организма. В результате закаливания улучшается деятельность его систем и органов, увеличивается сопротивляемость к различным заболеваниям, и в первую очередь, простудного характера, вырабатывается способность без вреда для здоровья переносить резкие колебания различных факторов внешней среды, повышается выносливость организма.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FE59993-89D6-6AEB-B6D7-94013E23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315" y="2070225"/>
            <a:ext cx="4931121" cy="3698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253471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C63F0-0B1D-A6D8-B1FC-7FD531ED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компоненты здорового образа жизни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44DC74-8245-81E1-473F-8034833D9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288" y="2133600"/>
            <a:ext cx="4535785" cy="3777622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Сохранение стабильного психоэмоционального состояния. необходимо создать условия, обеспечивающие психологическое здоровье дошкольника, обеспечивающее гуманное отношение к детям и индивидуальный подход с учетом их личных особенностей, психологический комфорт, интересную и содержательную жизнь в детском саду. 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65DC624A-65ED-9EFA-3FF3-B112375683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5720082D-EC53-7EFB-54B6-824F24D3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490" y="2236205"/>
            <a:ext cx="5036122" cy="335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2239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F7F99C-B30F-FF3A-3EA0-D669964B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компоненты здорового образа жизни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60F969-06F3-6F7A-3D1C-041D0C6B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02" y="2133600"/>
            <a:ext cx="4916032" cy="3777622"/>
          </a:xfrm>
        </p:spPr>
        <p:txBody>
          <a:bodyPr/>
          <a:lstStyle/>
          <a:p>
            <a:pPr algn="just"/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Соблюдение правил личной гигиены. Гигиенические мероприятия должны стать для дошкольника обычными и субъективно необходимыми. Приучать ребёнка к гигиеническому индивидуализму: своя расчёска, своя постель, свой горшок, свой носовой платок, своё полотенце, своя зубная щётка.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4358031B-DD27-CD24-8324-A2686924C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9" r="6239"/>
          <a:stretch/>
        </p:blipFill>
        <p:spPr bwMode="auto">
          <a:xfrm>
            <a:off x="7112142" y="1871459"/>
            <a:ext cx="4691597" cy="383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4020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CCA177-ED45-6EB0-3CD7-40BC3B4C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 по формированию культуры здорового образа жизни у дошкольников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0DCD31-7E5F-DDEF-206B-9365414F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667" y="2133600"/>
            <a:ext cx="5136333" cy="3777622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том, что быть здоровым - хорошо, а болеть - плохо; о некоторых признаках здоровья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здорового поведения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двигаться 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побольше овощей и фруктов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Мыть руки после каждого загрязнения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 доброжелательным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бывать на свежем воздухе</a:t>
            </a: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1195E4DC-5A98-B812-624C-8EC02C02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743" y="2808971"/>
            <a:ext cx="4718590" cy="2426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8006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225</TotalTime>
  <Words>447</Words>
  <Application>Microsoft Office PowerPoint</Application>
  <PresentationFormat>Произвольный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Здоровый образ жизни у дошкольников</vt:lpstr>
      <vt:lpstr>Введение </vt:lpstr>
      <vt:lpstr>Основные компоненты здорового образа жизни</vt:lpstr>
      <vt:lpstr>Основные компоненты здорового образа жизни</vt:lpstr>
      <vt:lpstr>Основные компоненты здорового образа жизни</vt:lpstr>
      <vt:lpstr>Основные компоненты здорового образа жизни</vt:lpstr>
      <vt:lpstr>Основные компоненты здорового образа жизни</vt:lpstr>
      <vt:lpstr>Основные компоненты здорового образа жизни</vt:lpstr>
      <vt:lpstr>Задачи работы по формированию культуры здорового образа жизни у дошкольников</vt:lpstr>
      <vt:lpstr>Задачи работы по формированию культуры здорового образа жизни у дошкольников</vt:lpstr>
      <vt:lpstr>Заключение 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у дошкольников</dc:title>
  <dc:creator>Алина Свирина</dc:creator>
  <cp:lastModifiedBy>пк</cp:lastModifiedBy>
  <cp:revision>3</cp:revision>
  <dcterms:created xsi:type="dcterms:W3CDTF">2023-11-29T13:03:17Z</dcterms:created>
  <dcterms:modified xsi:type="dcterms:W3CDTF">2023-12-04T11:04:03Z</dcterms:modified>
</cp:coreProperties>
</file>