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7" r:id="rId4"/>
    <p:sldId id="273" r:id="rId5"/>
    <p:sldId id="268" r:id="rId6"/>
    <p:sldId id="269" r:id="rId7"/>
    <p:sldId id="270" r:id="rId8"/>
    <p:sldId id="271" r:id="rId9"/>
    <p:sldId id="274" r:id="rId10"/>
    <p:sldId id="275" r:id="rId11"/>
    <p:sldId id="264" r:id="rId12"/>
    <p:sldId id="260" r:id="rId13"/>
  </p:sldIdLst>
  <p:sldSz cx="9144000" cy="6858000" type="screen4x3"/>
  <p:notesSz cx="6858000" cy="9144000"/>
  <p:defaultTextStyle>
    <a:defPPr lvl="0">
      <a:defRPr lang="ru-RU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838200" y="914400"/>
            <a:ext cx="7334200" cy="3410129"/>
            <a:chOff x="1115616" y="2146448"/>
            <a:chExt cx="7165477" cy="329089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8711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День рождения Деда Мороза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56001" y="4165285"/>
              <a:ext cx="5084703" cy="1272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Автор : </a:t>
              </a:r>
              <a:r>
                <a:rPr lang="ru-RU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Федотова Валерия Дмитриевна </a:t>
              </a:r>
              <a:endPara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Старшая группа № 5</a:t>
              </a:r>
              <a:endPara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МДОУ«Детский сад № 58»</a:t>
              </a:r>
              <a:endPara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</p:grpSp>
      <p:pic>
        <p:nvPicPr>
          <p:cNvPr id="1026" name="Picture 2" descr="C:\Users\2BA0~1\AppData\Local\Temp\Rar$DIa4928.20517\1701690129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038600"/>
            <a:ext cx="1632970" cy="2390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Аппликация « Снегурочка»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b="1" dirty="0" smtClean="0"/>
              <a:t> </a:t>
            </a:r>
            <a:r>
              <a:rPr lang="ru-RU" sz="1400" dirty="0" smtClean="0"/>
              <a:t>- Учить детей изготавливать объемную аппликацию. - Формировать у детей навыки работы с бумагой, клеем. - Учить детей самостоятельно находить способы изготовления поделки, опираясь на ранее полученные знания. - Развивать мелкую моторику пальцев рук. - Создать условия для побуждения детей к речевой активности. - Воспитывать эстетический вкус, аккуратность, трудолюбие, интерес к творчеству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2BA0~1\AppData\Local\Temp\Rar$DIa1416.10459\1701857676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276600"/>
            <a:ext cx="2743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2BA0~1\AppData\Local\Temp\Rar$DIa1416.21832\17018576762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281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2BA0~1\AppData\Local\Temp\Rar$DIa1416.3192\17018576761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447800"/>
            <a:ext cx="346316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270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BA0~1\AppData\Local\Temp\Rar$DIa4668.5848\1701688309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2590800" cy="4110174"/>
          </a:xfrm>
          <a:prstGeom prst="rect">
            <a:avLst/>
          </a:prstGeom>
          <a:noFill/>
        </p:spPr>
      </p:pic>
      <p:pic>
        <p:nvPicPr>
          <p:cNvPr id="4" name="Рисунок 3" descr="C:\Users\2BA0~1\AppData\Local\Temp\Rar$DIa2576.4152\17017662643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19200"/>
            <a:ext cx="3365820" cy="462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 rot="481370">
            <a:off x="6732745" y="1722890"/>
            <a:ext cx="1905000" cy="1143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Письмо Дедушке Морозу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6280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09128" y="1905554"/>
            <a:ext cx="6952150" cy="4071684"/>
            <a:chOff x="607288" y="-815362"/>
            <a:chExt cx="7925152" cy="371638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2"/>
              <a:ext cx="7925152" cy="23316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Спасибо за внимание</a:t>
              </a:r>
              <a:endParaRPr lang="ru-RU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44843" y="753719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latin typeface="Monotype Corsiva" pitchFamily="66" charset="0"/>
            </a:endParaRPr>
          </a:p>
          <a:p>
            <a:pPr algn="ctr"/>
            <a:endParaRPr lang="ru-RU" sz="2000" dirty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chemeClr val="accent1"/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1" y="914401"/>
            <a:ext cx="6894512" cy="457199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2BA0~1\AppData\Local\Temp\Rar$DIa4668.21182\1701688309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449740" cy="4643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5510346"/>
      </p:ext>
    </p:extLst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1400" b="1" dirty="0" smtClean="0"/>
              <a:t>Беседа «Великий Устюг — Родина Деда Мороза»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Цель:</a:t>
            </a:r>
            <a:r>
              <a:rPr lang="ru-RU" sz="1400" dirty="0" smtClean="0"/>
              <a:t> Формировать представление детей о Великом Устюге, как родине Деда Мороза. Обобщить представление детей о главном герое Новогоднего праздника – Деде Морозе. Развивать зрительное, слуховое восприятие, внимание, память. Воспитывать интерес к достопримечательностям нашей Родины, чувство патриотизма.</a:t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2BA0~1\AppData\Local\Temp\Rar$DIa4928.36717\1701690129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200400" cy="3291161"/>
          </a:xfrm>
          <a:prstGeom prst="rect">
            <a:avLst/>
          </a:prstGeom>
          <a:noFill/>
        </p:spPr>
      </p:pic>
      <p:pic>
        <p:nvPicPr>
          <p:cNvPr id="2051" name="Picture 3" descr="C:\Users\2BA0~1\AppData\Local\Temp\Rar$DIa4928.44629\1701690129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95400"/>
            <a:ext cx="2743200" cy="4566714"/>
          </a:xfrm>
          <a:prstGeom prst="rect">
            <a:avLst/>
          </a:prstGeom>
          <a:noFill/>
        </p:spPr>
      </p:pic>
      <p:pic>
        <p:nvPicPr>
          <p:cNvPr id="2052" name="Picture 4" descr="C:\Users\2BA0~1\AppData\Local\Temp\Rar$DIa4928.48878\1701690129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667000"/>
            <a:ext cx="2362200" cy="3833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270207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Аппликация « Дед Мороз»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b="1" dirty="0" smtClean="0"/>
              <a:t> </a:t>
            </a:r>
            <a:r>
              <a:rPr lang="ru-RU" sz="1400" dirty="0" smtClean="0"/>
              <a:t>- Учить детей изготавливать объемную аппликацию. - Формировать у детей навыки работы с бумагой, клеем. - Учить детей самостоятельно находить способы изготовления поделки. - Развивать мелкую моторику пальцев рук. - Создать условия для побуждения детей к речевой активности. - Воспитывать эстетический вкус, аккуратность, трудолюбие, интерес к творчеству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2BA0~1\AppData\Local\Temp\Rar$DIa4668.48051\1701688309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343835" cy="4441031"/>
          </a:xfrm>
          <a:prstGeom prst="rect">
            <a:avLst/>
          </a:prstGeom>
          <a:noFill/>
        </p:spPr>
      </p:pic>
      <p:pic>
        <p:nvPicPr>
          <p:cNvPr id="3075" name="Picture 3" descr="C:\Users\2BA0~1\AppData\Local\Temp\Rar$DIa4668.6969\1701688309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057400"/>
            <a:ext cx="2353235" cy="3125390"/>
          </a:xfrm>
          <a:prstGeom prst="rect">
            <a:avLst/>
          </a:prstGeom>
          <a:noFill/>
        </p:spPr>
      </p:pic>
      <p:pic>
        <p:nvPicPr>
          <p:cNvPr id="3076" name="Picture 4" descr="C:\Users\2BA0~1\AppData\Local\Temp\Rar$DIa4668.17314\17016883096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352800"/>
            <a:ext cx="2667000" cy="319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6280455"/>
      </p:ext>
    </p:extLst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1400" b="1" dirty="0" smtClean="0"/>
              <a:t>Аппликация « </a:t>
            </a:r>
            <a:r>
              <a:rPr lang="ru-RU" sz="1400" b="1" smtClean="0"/>
              <a:t>Друзья Гномики </a:t>
            </a:r>
            <a:r>
              <a:rPr lang="ru-RU" sz="1400" b="1" dirty="0" smtClean="0"/>
              <a:t>Деда мороза»</a:t>
            </a:r>
            <a:br>
              <a:rPr lang="ru-RU" sz="1400" b="1" dirty="0" smtClean="0"/>
            </a:br>
            <a:r>
              <a:rPr lang="ru-RU" sz="1400" b="1" dirty="0" smtClean="0"/>
              <a:t>Цель: </a:t>
            </a:r>
            <a:r>
              <a:rPr lang="ru-RU" sz="1400" dirty="0" smtClean="0"/>
              <a:t>развитие у детей  познавательных, коммуникативных и творческих способностей.</a:t>
            </a:r>
            <a:br>
              <a:rPr lang="ru-RU" sz="1400" dirty="0" smtClean="0"/>
            </a:br>
            <a:r>
              <a:rPr lang="ru-RU" sz="1400" dirty="0" smtClean="0"/>
              <a:t>- систематизировать и расширять знания детей о Родине Деда Мороза, активизировать речь детей;</a:t>
            </a:r>
            <a:br>
              <a:rPr lang="ru-RU" sz="1400" dirty="0" smtClean="0"/>
            </a:br>
            <a:r>
              <a:rPr lang="ru-RU" sz="1400" dirty="0" smtClean="0"/>
              <a:t>- развивать внимание, логическое мышление, мелкую моторику, творческое воображение;- научить нескольким видам сгибания и складывания;</a:t>
            </a:r>
            <a:br>
              <a:rPr lang="ru-RU" sz="1400" dirty="0" smtClean="0"/>
            </a:br>
            <a:r>
              <a:rPr lang="ru-RU" sz="1400" dirty="0" smtClean="0"/>
              <a:t>- побуждать детей к творчеству, воспитывать аккуратность.</a:t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2BA0~1\AppData\Local\Temp\Rar$DIa1628.16805\17016963587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0"/>
            <a:ext cx="2925394" cy="342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2BA0~1\AppData\Local\Temp\Rar$DIa1628.32102\17016963587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76400"/>
            <a:ext cx="291365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2BA0~1\AppData\Local\Temp\Rar$DIa1628.4989\17016963587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7526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270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Игра « Найди отличия»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Цель игры:  продолжать развивать умение сравнивать предметы, устанавливать их сходство и различие (чем эти предметы похожи и чем отличаются и т. д.).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2BA0~1\AppData\Local\Temp\Rar$DIa1628.3550\17016963587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2438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2BA0~1\AppData\Local\Temp\Rar$DIa1628.12371\17016963587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590800"/>
            <a:ext cx="27432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2BA0~1\AppData\Local\Temp\Rar$DIa1628.17123\17016963587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066800"/>
            <a:ext cx="2518263" cy="3142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1270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Раскраски  Деда Мороза.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2BA0~1\AppData\Local\Temp\Rar$DIa3988.43808\17017662643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25146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2BA0~1\AppData\Local\Temp\Rar$DIa3988.49308\17017662643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971800"/>
            <a:ext cx="3657600" cy="3224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2BA0~1\AppData\Local\Temp\Rar$DIa3988.3952\17017662643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066800"/>
            <a:ext cx="2343323" cy="3112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1270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1400" b="1" dirty="0" smtClean="0"/>
              <a:t>Дидактическая игра « Лабиринты Деда Мороза»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Цель</a:t>
            </a:r>
            <a:r>
              <a:rPr lang="ru-RU" sz="1400" dirty="0" smtClean="0"/>
              <a:t>: Развитие </a:t>
            </a:r>
            <a:r>
              <a:rPr lang="ru-RU" sz="1400" dirty="0" smtClean="0"/>
              <a:t>пространственной ориентации, способности логически мыслить;</a:t>
            </a:r>
            <a:br>
              <a:rPr lang="ru-RU" sz="1400" dirty="0" smtClean="0"/>
            </a:br>
            <a:r>
              <a:rPr lang="ru-RU" sz="1400" dirty="0" smtClean="0"/>
              <a:t> Сосредоточение внимания на поставленной цели;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2BA0~1\AppData\Local\Temp\Rar$DIa3988.25669\17017662643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2316845" cy="307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2BA0~1\AppData\Local\Temp\Rar$DIa3988.30539\17017662643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81400"/>
            <a:ext cx="2447114" cy="287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2BA0~1\AppData\Local\Temp\Rar$DIa3988.35280\17017662643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990600"/>
            <a:ext cx="2438400" cy="28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2BA0~1\AppData\Local\Temp\Rar$DIa3988.40684\170176626438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733800"/>
            <a:ext cx="2028646" cy="26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270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1400" b="1" dirty="0" smtClean="0"/>
              <a:t>«Обведи по контуру»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r>
              <a:rPr lang="ru-RU" sz="1400" b="1" dirty="0" smtClean="0"/>
              <a:t>Цель: </a:t>
            </a:r>
            <a:r>
              <a:rPr lang="ru-RU" sz="1400" dirty="0" smtClean="0"/>
              <a:t>Продолжать формировать умение обводить предметы по контуру, начиная от заданной точки.</a:t>
            </a:r>
            <a:br>
              <a:rPr lang="ru-RU" sz="1400" dirty="0" smtClean="0"/>
            </a:br>
            <a:r>
              <a:rPr lang="ru-RU" sz="1400" dirty="0" smtClean="0"/>
              <a:t> Развивать внимание, зрительную и двигательную координацию, мелкую моторику. Воспитывать аккуратность, усидчивость.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2BA0~1\AppData\Local\Temp\Rar$DIa1416.30851\17018576762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971800"/>
            <a:ext cx="2744332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2BA0~1\AppData\Local\Temp\Rar$DIa1416.35604\17018576762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743200"/>
            <a:ext cx="271682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2BA0~1\AppData\Local\Temp\Rar$DIa1416.41083\17018576762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2895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2BA0~1\AppData\Local\Temp\Rar$DIa1416.2795\17018576762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066800"/>
            <a:ext cx="2757609" cy="207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270207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70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Слайд 1</vt:lpstr>
      <vt:lpstr>Слайд 2</vt:lpstr>
      <vt:lpstr>Беседа «Великий Устюг — Родина Деда Мороза» Цель: Формировать представление детей о Великом Устюге, как родине Деда Мороза. Обобщить представление детей о главном герое Новогоднего праздника – Деде Морозе. Развивать зрительное, слуховое восприятие, внимание, память. Воспитывать интерес к достопримечательностям нашей Родины, чувство патриотизма. </vt:lpstr>
      <vt:lpstr>Аппликация « Дед Мороз» Цель: - Учить детей изготавливать объемную аппликацию. - Формировать у детей навыки работы с бумагой, клеем. - Учить детей самостоятельно находить способы изготовления поделки. - Развивать мелкую моторику пальцев рук. - Создать условия для побуждения детей к речевой активности. - Воспитывать эстетический вкус, аккуратность, трудолюбие, интерес к творчеству</vt:lpstr>
      <vt:lpstr>Аппликация « Друзья Гномики Деда мороза» Цель: развитие у детей  познавательных, коммуникативных и творческих способностей. - систематизировать и расширять знания детей о Родине Деда Мороза, активизировать речь детей; - развивать внимание, логическое мышление, мелкую моторику, творческое воображение;- научить нескольким видам сгибания и складывания; - побуждать детей к творчеству, воспитывать аккуратность. </vt:lpstr>
      <vt:lpstr>Игра « Найди отличия» Цель игры:  продолжать развивать умение сравнивать предметы, устанавливать их сходство и различие (чем эти предметы похожи и чем отличаются и т. д.). </vt:lpstr>
      <vt:lpstr>Раскраски  Деда Мороза. </vt:lpstr>
      <vt:lpstr>Дидактическая игра « Лабиринты Деда Мороза» Цель: Развитие пространственной ориентации, способности логически мыслить;  Сосредоточение внимания на поставленной цели;</vt:lpstr>
      <vt:lpstr>«Обведи по контуру»  Цель: Продолжать формировать умение обводить предметы по контуру, начиная от заданной точки.  Развивать внимание, зрительную и двигательную координацию, мелкую моторику. Воспитывать аккуратность, усидчивость.   </vt:lpstr>
      <vt:lpstr>Аппликация « Снегурочка» Цель: - Учить детей изготавливать объемную аппликацию. - Формировать у детей навыки работы с бумагой, клеем. - Учить детей самостоятельно находить способы изготовления поделки, опираясь на ранее полученные знания. - Развивать мелкую моторику пальцев рук. - Создать условия для побуждения детей к речевой активности. - Воспитывать эстетический вкус, аккуратность, трудолюбие, интерес к творчеству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Валерия</cp:lastModifiedBy>
  <cp:revision>57</cp:revision>
  <dcterms:created xsi:type="dcterms:W3CDTF">2014-07-06T18:18:01Z</dcterms:created>
  <dcterms:modified xsi:type="dcterms:W3CDTF">2023-12-14T04:36:18Z</dcterms:modified>
</cp:coreProperties>
</file>